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13716000" cx="24384000"/>
  <p:notesSz cx="6858000" cy="9144000"/>
  <p:embeddedFontLst>
    <p:embeddedFont>
      <p:font typeface="IBM Plex Sans"/>
      <p:regular r:id="rId17"/>
      <p:bold r:id="rId18"/>
      <p:italic r:id="rId19"/>
      <p:boldItalic r:id="rId20"/>
    </p:embeddedFont>
    <p:embeddedFont>
      <p:font typeface="Helvetica Neue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hg0SCAMAvKNM8119BenZb92Q2a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BMPlexSans-boldItalic.fntdata"/><Relationship Id="rId22" Type="http://schemas.openxmlformats.org/officeDocument/2006/relationships/font" Target="fonts/HelveticaNeue-bold.fntdata"/><Relationship Id="rId21" Type="http://schemas.openxmlformats.org/officeDocument/2006/relationships/font" Target="fonts/HelveticaNeue-regular.fntdata"/><Relationship Id="rId24" Type="http://schemas.openxmlformats.org/officeDocument/2006/relationships/font" Target="fonts/HelveticaNeue-boldItalic.fntdata"/><Relationship Id="rId23" Type="http://schemas.openxmlformats.org/officeDocument/2006/relationships/font" Target="fonts/HelveticaNeue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IBMPlexSans-regular.fntdata"/><Relationship Id="rId16" Type="http://schemas.openxmlformats.org/officeDocument/2006/relationships/slide" Target="slides/slide12.xml"/><Relationship Id="rId19" Type="http://schemas.openxmlformats.org/officeDocument/2006/relationships/font" Target="fonts/IBMPlexSans-italic.fntdata"/><Relationship Id="rId18" Type="http://schemas.openxmlformats.org/officeDocument/2006/relationships/font" Target="fonts/IBMPlex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" name="Google Shape;7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" name="Google Shape;7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ab3399527_0_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g3fab3399527_0_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idx="1" type="body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5097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2pPr>
            <a:lvl3pPr indent="-5097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3pPr>
            <a:lvl4pPr indent="-509778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4pPr>
            <a:lvl5pPr indent="-509778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1" name="Google Shape;11;p14"/>
          <p:cNvSpPr txBox="1"/>
          <p:nvPr>
            <p:ph type="title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" name="Google Shape;12;p14"/>
          <p:cNvSpPr txBox="1"/>
          <p:nvPr>
            <p:ph idx="2" type="body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5"/>
          <p:cNvSpPr txBox="1"/>
          <p:nvPr>
            <p:ph type="title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6" name="Google Shape;16;p15"/>
          <p:cNvSpPr txBox="1"/>
          <p:nvPr>
            <p:ph idx="1" type="body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2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Photo">
  <p:cSld name="Title &amp; Photo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/>
          <p:nvPr>
            <p:ph idx="2" type="pic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  <a:noFill/>
          <a:ln>
            <a:noFill/>
          </a:ln>
        </p:spPr>
      </p:sp>
      <p:sp>
        <p:nvSpPr>
          <p:cNvPr id="21" name="Google Shape;21;p16"/>
          <p:cNvSpPr txBox="1"/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idx="1" type="body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5097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2pPr>
            <a:lvl3pPr indent="-5097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3pPr>
            <a:lvl4pPr indent="-509778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4pPr>
            <a:lvl5pPr indent="-509778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3" type="body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Photo Alt">
  <p:cSld name="Title &amp; Photo Al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/>
          <p:nvPr>
            <p:ph idx="2" type="pic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;p17"/>
          <p:cNvSpPr txBox="1"/>
          <p:nvPr>
            <p:ph type="title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" type="body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2" type="sldNum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 &amp; Bulle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8"/>
          <p:cNvSpPr txBox="1"/>
          <p:nvPr>
            <p:ph type="title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" type="body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2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4" name="Google Shape;34;p18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 txBox="1"/>
          <p:nvPr>
            <p:ph idx="1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Photo">
  <p:cSld name="Title, Bullets &amp; Photo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0"/>
          <p:cNvSpPr txBox="1"/>
          <p:nvPr>
            <p:ph idx="1" type="body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2" type="body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1" name="Google Shape;41;p20"/>
          <p:cNvSpPr/>
          <p:nvPr>
            <p:ph idx="3" type="pic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20"/>
          <p:cNvSpPr txBox="1"/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">
  <p:cSld name="Sec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type="title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b="0"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2" type="sldNum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2"/>
          <p:cNvSpPr txBox="1"/>
          <p:nvPr>
            <p:ph type="title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9" name="Google Shape;49;p22"/>
          <p:cNvSpPr txBox="1"/>
          <p:nvPr>
            <p:ph idx="1" type="body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0" name="Google Shape;50;p22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">
  <p:cSld name="Stateme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3"/>
          <p:cNvSpPr txBox="1"/>
          <p:nvPr>
            <p:ph idx="1" type="body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Fact">
  <p:cSld name="Big Fa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idx="1" type="body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2" type="body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/>
          <p:nvPr>
            <p:ph idx="1" type="body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5097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2pPr>
            <a:lvl3pPr indent="-5097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3pPr>
            <a:lvl4pPr indent="-509778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4pPr>
            <a:lvl5pPr indent="-509778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2" type="body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1" name="Google Shape;61;p25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3 Up">
  <p:cSld name="Photo - 3 Up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6"/>
          <p:cNvSpPr/>
          <p:nvPr>
            <p:ph idx="2" type="pic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/>
          <p:nvPr>
            <p:ph idx="3" type="pic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6"/>
          <p:cNvSpPr/>
          <p:nvPr>
            <p:ph idx="4" type="pic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26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>
  <p:cSld name="Photo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7"/>
          <p:cNvSpPr/>
          <p:nvPr>
            <p:ph idx="2" type="pic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27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8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idx="1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603504" lvl="0" marL="457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03504" lvl="1" marL="914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03504" lvl="2" marL="1371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03504" lvl="3" marL="1828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03504" lvl="4" marL="22860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03504" lvl="5" marL="2743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03504" lvl="6" marL="3200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03504" lvl="7" marL="3657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03504" lvl="8" marL="4114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76" name="Google Shape;7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46706" y="2972403"/>
            <a:ext cx="18690588" cy="7771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81" name="Google Shape;8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82" name="Google Shape;8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8" cy="1844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56750" y="2578000"/>
            <a:ext cx="13154025" cy="10531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88" name="Google Shape;88;g3fab3399527_0_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89" name="Google Shape;89;g3fab3399527_0_7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3fab3399527_0_74"/>
          <p:cNvSpPr txBox="1"/>
          <p:nvPr/>
        </p:nvSpPr>
        <p:spPr>
          <a:xfrm>
            <a:off x="741675" y="2451200"/>
            <a:ext cx="22359300" cy="78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5900"/>
              <a:t>Project Title: </a:t>
            </a:r>
            <a:endParaRPr b="1" sz="59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5900"/>
              <a:t>Research Question: </a:t>
            </a:r>
            <a:endParaRPr b="1" sz="59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5900"/>
              <a:t>Student Name(s): </a:t>
            </a:r>
            <a:br>
              <a:rPr b="1" lang="en-US" sz="5900"/>
            </a:br>
            <a:r>
              <a:rPr b="1" lang="en-US" sz="5900"/>
              <a:t>Grade / Class</a:t>
            </a:r>
            <a:br>
              <a:rPr b="1" lang="en-US" sz="5900"/>
            </a:br>
            <a:r>
              <a:rPr b="1" lang="en-US" sz="5900"/>
              <a:t>Category: Engineering Design</a:t>
            </a:r>
            <a:br>
              <a:rPr b="1" lang="en-US" sz="5900"/>
            </a:br>
            <a:r>
              <a:rPr b="1" lang="en-US" sz="5900"/>
              <a:t>Teacher / Coach Name: </a:t>
            </a:r>
            <a:endParaRPr b="1" sz="5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61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g3fab3399527_0_74"/>
          <p:cNvSpPr txBox="1"/>
          <p:nvPr/>
        </p:nvSpPr>
        <p:spPr>
          <a:xfrm>
            <a:off x="4879150" y="2900525"/>
            <a:ext cx="16323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t/>
            </a:r>
            <a:endParaRPr sz="48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6" name="Google Shape;9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97" name="Google Shape;9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4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Define the Problem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9" name="Google Shape;99;p4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Ask yourself: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What is the challenge? There are a lot of challenges I can face in this project like getting the right materials, understanding the concept behind this, design, etc. 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What are the limits?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How can you solve it? Using professional help, handling the materials properly, 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(State your problem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04" name="Google Shape;10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05" name="Google Shape;10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5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Define the Problem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7" name="Google Shape;107;p5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Find out what others have done: There are many other kinds of ideas similar to this such as solar desalination, Solar UV Water Purifier, Solar Pump for Water Filtration, etc. The one prepared here is a Solar Powered water purification system.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Set design criteria: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Give very specific criteria for your design, remember you will test for them later!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(State your criteria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12" name="Google Shape;11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13" name="Google Shape;113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6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Plan / Design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5" name="Google Shape;115;p6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Think up lots of ideas.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Pick one and make a plan 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(Share your plan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20" name="Google Shape;12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21" name="Google Shape;12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7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Plan / Design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3" name="Google Shape;123;p7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Make a drawing or simple model. 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(upload design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28" name="Google Shape;12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29" name="Google Shape;12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8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Plan / Design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1" name="Google Shape;131;p8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Identify Materials needed to build it 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(upload pictures of materials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36" name="Google Shape;13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37" name="Google Shape;13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9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Create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9" name="Google Shape;139;p9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Build a prototype 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(Upload at least 6 pictures of  building/creating or fast-track video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44" name="Google Shape;14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45" name="Google Shape;145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0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Try it Out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47" name="Google Shape;147;p10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Test your prototype. 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Data from testing must be tabulated and graphed.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(Upload at least 6 pictures of  testing or fast-track video here) 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52" name="Google Shape;15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53" name="Google Shape;15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1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Make it Better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5" name="Google Shape;155;p11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Think about how your design could be improved.  Modify your design and try again.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Data from your second test must be tabulated and graphed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(Upload at least 6 pictures of retesting here or a fast-track video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60" name="Google Shape;16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61" name="Google Shape;161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2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Communicate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3" name="Google Shape;163;p12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Presentation complete!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(Make sure presentation it is complete, neat, and presentable)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Next, we will work on our videos.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