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13716000" cx="24384000"/>
  <p:notesSz cx="6858000" cy="9144000"/>
  <p:embeddedFontLst>
    <p:embeddedFont>
      <p:font typeface="IBM Plex Sans"/>
      <p:regular r:id="rId16"/>
      <p:bold r:id="rId17"/>
      <p:italic r:id="rId18"/>
      <p:boldItalic r:id="rId19"/>
    </p:embeddedFont>
    <p:embeddedFont>
      <p:font typeface="Helvetica Neue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4" roundtripDataSignature="AMtx7mjdDxnmgHD2QXGPKVHZfOcKFszm8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regular.fntdata"/><Relationship Id="rId11" Type="http://schemas.openxmlformats.org/officeDocument/2006/relationships/slide" Target="slides/slide7.xml"/><Relationship Id="rId22" Type="http://schemas.openxmlformats.org/officeDocument/2006/relationships/font" Target="fonts/HelveticaNeue-italic.fntdata"/><Relationship Id="rId10" Type="http://schemas.openxmlformats.org/officeDocument/2006/relationships/slide" Target="slides/slide6.xml"/><Relationship Id="rId21" Type="http://schemas.openxmlformats.org/officeDocument/2006/relationships/font" Target="fonts/HelveticaNeue-bold.fntdata"/><Relationship Id="rId13" Type="http://schemas.openxmlformats.org/officeDocument/2006/relationships/slide" Target="slides/slide9.xml"/><Relationship Id="rId24" Type="http://customschemas.google.com/relationships/presentationmetadata" Target="metadata"/><Relationship Id="rId12" Type="http://schemas.openxmlformats.org/officeDocument/2006/relationships/slide" Target="slides/slide8.xml"/><Relationship Id="rId23" Type="http://schemas.openxmlformats.org/officeDocument/2006/relationships/font" Target="fonts/HelveticaNeue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IBMPlexSans-bold.fntdata"/><Relationship Id="rId16" Type="http://schemas.openxmlformats.org/officeDocument/2006/relationships/font" Target="fonts/IBMPlexSans-regular.fntdata"/><Relationship Id="rId5" Type="http://schemas.openxmlformats.org/officeDocument/2006/relationships/slide" Target="slides/slide1.xml"/><Relationship Id="rId19" Type="http://schemas.openxmlformats.org/officeDocument/2006/relationships/font" Target="fonts/IBMPlexSans-boldItalic.fntdata"/><Relationship Id="rId6" Type="http://schemas.openxmlformats.org/officeDocument/2006/relationships/slide" Target="slides/slide2.xml"/><Relationship Id="rId18" Type="http://schemas.openxmlformats.org/officeDocument/2006/relationships/font" Target="fonts/IBMPlexSans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" name="Google Shape;7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9" name="Google Shape;7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fab3399527_0_7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g3fab3399527_0_7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" name="Google Shape;9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8" name="Google Shape;118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" name="Google Shape;126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idx="1" type="body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5097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2pPr>
            <a:lvl3pPr indent="-5097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3pPr>
            <a:lvl4pPr indent="-509778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4pPr>
            <a:lvl5pPr indent="-509778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1" name="Google Shape;11;p14"/>
          <p:cNvSpPr txBox="1"/>
          <p:nvPr>
            <p:ph type="title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" name="Google Shape;12;p14"/>
          <p:cNvSpPr txBox="1"/>
          <p:nvPr>
            <p:ph idx="2" type="body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3" name="Google Shape;13;p14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5"/>
          <p:cNvSpPr txBox="1"/>
          <p:nvPr>
            <p:ph type="title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6" name="Google Shape;16;p15"/>
          <p:cNvSpPr txBox="1"/>
          <p:nvPr>
            <p:ph idx="1" type="body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6581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2pPr>
            <a:lvl3pPr indent="-6581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3pPr>
            <a:lvl4pPr indent="-658177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4pPr>
            <a:lvl5pPr indent="-658177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2" type="body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8" name="Google Shape;18;p15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Photo">
  <p:cSld name="Title &amp; Photo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6"/>
          <p:cNvSpPr/>
          <p:nvPr>
            <p:ph idx="2" type="pic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  <a:noFill/>
          <a:ln>
            <a:noFill/>
          </a:ln>
        </p:spPr>
      </p:sp>
      <p:sp>
        <p:nvSpPr>
          <p:cNvPr id="21" name="Google Shape;21;p16"/>
          <p:cNvSpPr txBox="1"/>
          <p:nvPr>
            <p:ph type="title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2" name="Google Shape;22;p16"/>
          <p:cNvSpPr txBox="1"/>
          <p:nvPr>
            <p:ph idx="1" type="body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5097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2pPr>
            <a:lvl3pPr indent="-5097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3pPr>
            <a:lvl4pPr indent="-509778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4pPr>
            <a:lvl5pPr indent="-509778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3" type="body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4" name="Google Shape;24;p16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Photo Alt">
  <p:cSld name="Title &amp; Photo Al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/>
          <p:nvPr>
            <p:ph idx="2" type="pic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7" name="Google Shape;27;p17"/>
          <p:cNvSpPr txBox="1"/>
          <p:nvPr>
            <p:ph type="title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8" name="Google Shape;28;p17"/>
          <p:cNvSpPr txBox="1"/>
          <p:nvPr>
            <p:ph idx="1" type="body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2" type="sldNum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">
  <p:cSld name="Title &amp; Bulle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8"/>
          <p:cNvSpPr txBox="1"/>
          <p:nvPr>
            <p:ph type="title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" type="body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6581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2pPr>
            <a:lvl3pPr indent="-6581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3pPr>
            <a:lvl4pPr indent="-658177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4pPr>
            <a:lvl5pPr indent="-658177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3" name="Google Shape;33;p18"/>
          <p:cNvSpPr txBox="1"/>
          <p:nvPr>
            <p:ph idx="2" type="body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4" name="Google Shape;34;p18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s">
  <p:cSld name="Bulle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9"/>
          <p:cNvSpPr txBox="1"/>
          <p:nvPr>
            <p:ph idx="1" type="body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7" name="Google Shape;37;p19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ullets &amp; Photo">
  <p:cSld name="Title, Bullets &amp; Photo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0"/>
          <p:cNvSpPr txBox="1"/>
          <p:nvPr>
            <p:ph idx="1" type="body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6581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2pPr>
            <a:lvl3pPr indent="-6581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3pPr>
            <a:lvl4pPr indent="-658177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4pPr>
            <a:lvl5pPr indent="-658177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2" type="body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41" name="Google Shape;41;p20"/>
          <p:cNvSpPr/>
          <p:nvPr>
            <p:ph idx="3" type="pic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20"/>
          <p:cNvSpPr txBox="1"/>
          <p:nvPr>
            <p:ph type="title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">
  <p:cSld name="Sec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/>
          <p:nvPr>
            <p:ph type="title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b="0"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6" name="Google Shape;46;p21"/>
          <p:cNvSpPr txBox="1"/>
          <p:nvPr>
            <p:ph idx="12" type="sldNum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2"/>
          <p:cNvSpPr txBox="1"/>
          <p:nvPr>
            <p:ph type="title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9" name="Google Shape;49;p22"/>
          <p:cNvSpPr txBox="1"/>
          <p:nvPr>
            <p:ph idx="1" type="body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6581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2pPr>
            <a:lvl3pPr indent="-6581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3pPr>
            <a:lvl4pPr indent="-658177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4pPr>
            <a:lvl5pPr indent="-658177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0" name="Google Shape;50;p22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">
  <p:cSld name="Statemen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3"/>
          <p:cNvSpPr txBox="1"/>
          <p:nvPr>
            <p:ph idx="1" type="body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Fact">
  <p:cSld name="Big Fac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idx="1" type="body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1pPr>
            <a:lvl2pPr indent="-228600" lvl="1" marL="9144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2pPr>
            <a:lvl3pPr indent="-228600" lvl="2" marL="1371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3pPr>
            <a:lvl4pPr indent="-228600" lvl="3" marL="18288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4pPr>
            <a:lvl5pPr indent="-228600" lvl="4" marL="22860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2" type="body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7" name="Google Shape;57;p24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/>
          <p:nvPr>
            <p:ph idx="1" type="body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5097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2pPr>
            <a:lvl3pPr indent="-5097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3pPr>
            <a:lvl4pPr indent="-509778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4pPr>
            <a:lvl5pPr indent="-509778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2" type="body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61" name="Google Shape;61;p25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- 3 Up">
  <p:cSld name="Photo - 3 Up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6"/>
          <p:cNvSpPr/>
          <p:nvPr>
            <p:ph idx="2" type="pic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6"/>
          <p:cNvSpPr/>
          <p:nvPr>
            <p:ph idx="3" type="pic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26"/>
          <p:cNvSpPr/>
          <p:nvPr>
            <p:ph idx="4" type="pic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26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">
  <p:cSld name="Photo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7"/>
          <p:cNvSpPr/>
          <p:nvPr>
            <p:ph idx="2" type="pic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27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8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idx="1" type="body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603504" lvl="0" marL="4572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603504" lvl="1" marL="9144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603504" lvl="2" marL="13716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603504" lvl="3" marL="18288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603504" lvl="4" marL="22860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603504" lvl="5" marL="27432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603504" lvl="6" marL="32004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603504" lvl="7" marL="36576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603504" lvl="8" marL="41148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" name="Google Shape;7;p13"/>
          <p:cNvSpPr txBox="1"/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76" name="Google Shape;7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46706" y="2972403"/>
            <a:ext cx="18690588" cy="77711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81" name="Google Shape;8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82" name="Google Shape;82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8" cy="1844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56750" y="2578000"/>
            <a:ext cx="13154025" cy="10531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88" name="Google Shape;88;g3fab3399527_0_7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89" name="Google Shape;89;g3fab3399527_0_7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g3fab3399527_0_74"/>
          <p:cNvSpPr txBox="1"/>
          <p:nvPr/>
        </p:nvSpPr>
        <p:spPr>
          <a:xfrm>
            <a:off x="741675" y="2451200"/>
            <a:ext cx="22359300" cy="78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5900"/>
              <a:buFont typeface="Arial"/>
              <a:buNone/>
            </a:pPr>
            <a:r>
              <a:rPr b="1" i="0" lang="en-US" sz="5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Project Title: </a:t>
            </a:r>
            <a:endParaRPr b="1" i="0" sz="5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5900"/>
              <a:buFont typeface="Arial"/>
              <a:buNone/>
            </a:pPr>
            <a:r>
              <a:rPr b="1" i="0" lang="en-US" sz="5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Research Question: </a:t>
            </a:r>
            <a:endParaRPr b="1" i="0" sz="5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5900"/>
              <a:buFont typeface="Arial"/>
              <a:buNone/>
            </a:pPr>
            <a:r>
              <a:rPr b="1" i="0" lang="en-US" sz="5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 Name(s): </a:t>
            </a:r>
            <a:br>
              <a:rPr b="1" i="0" lang="en-US" sz="5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5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Grade / Class</a:t>
            </a:r>
            <a:br>
              <a:rPr b="1" i="0" lang="en-US" sz="5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5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Category: Engineering Design</a:t>
            </a:r>
            <a:br>
              <a:rPr b="1" i="0" lang="en-US" sz="5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5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Teacher / Coach Name: </a:t>
            </a:r>
            <a:endParaRPr b="1" i="0" sz="5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6100"/>
              <a:buFont typeface="Arial"/>
              <a:buNone/>
            </a:pPr>
            <a:r>
              <a:t/>
            </a:r>
            <a:endParaRPr b="0" i="0" sz="6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1" name="Google Shape;91;g3fab3399527_0_74"/>
          <p:cNvSpPr txBox="1"/>
          <p:nvPr/>
        </p:nvSpPr>
        <p:spPr>
          <a:xfrm>
            <a:off x="4879150" y="2900525"/>
            <a:ext cx="16323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96" name="Google Shape;9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97" name="Google Shape;97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4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Identify the Problem</a:t>
            </a:r>
            <a:r>
              <a:rPr b="0" lang="en-US" sz="1100">
                <a:latin typeface="Arial"/>
                <a:ea typeface="Arial"/>
                <a:cs typeface="Arial"/>
                <a:sym typeface="Arial"/>
              </a:rPr>
              <a:t> 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99" name="Google Shape;99;p4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Ask yourself: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●What is the challenge? There are a lot of challenges I can face in this project like getting the right materials, understanding the concept behind this, design, etc.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●What are the limits?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●How can you solve it? Using professional help, handling the materials properly,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(State your problem here)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04" name="Google Shape;10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05" name="Google Shape;105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5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Explore and Research</a:t>
            </a:r>
            <a:r>
              <a:rPr b="0" lang="en-US" sz="1100">
                <a:latin typeface="Arial"/>
                <a:ea typeface="Arial"/>
                <a:cs typeface="Arial"/>
                <a:sym typeface="Arial"/>
              </a:rPr>
              <a:t> 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07" name="Google Shape;107;p5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●Find out what others have done: There are many other kinds of ideas similar to this such as solar desalination, Solar UV Water Purifier, Solar Pump for Water Filtration, etc. The one prepared here is a Solar Powered water purification system.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●My design criteria (Goals to Achieve): Give very specific criteria for your design, remember you will test for them later! (State your criteria here)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●Sources Used: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12" name="Google Shape;112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13" name="Google Shape;113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6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Plan &amp; Design</a:t>
            </a:r>
            <a:r>
              <a:rPr b="0" lang="en-US" sz="1100">
                <a:latin typeface="Arial"/>
                <a:ea typeface="Arial"/>
                <a:cs typeface="Arial"/>
                <a:sym typeface="Arial"/>
              </a:rPr>
              <a:t> 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15" name="Google Shape;115;p6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●</a:t>
            </a:r>
            <a:r>
              <a:rPr lang="en-US" sz="3600"/>
              <a:t>Step-by-Step Plan</a:t>
            </a: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.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●</a:t>
            </a:r>
            <a:r>
              <a:rPr b="1" lang="en-US" sz="3600"/>
              <a:t>Materials Needed: </a:t>
            </a:r>
            <a:r>
              <a:rPr lang="en-US" sz="36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Identify Materials needed to build it (upload pictures of materials here)</a:t>
            </a:r>
            <a:endParaRPr sz="36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20" name="Google Shape;12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21" name="Google Shape;121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7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Create (Build Prototype)</a:t>
            </a:r>
            <a:r>
              <a:rPr b="0" lang="en-US" sz="1100">
                <a:latin typeface="Arial"/>
                <a:ea typeface="Arial"/>
                <a:cs typeface="Arial"/>
                <a:sym typeface="Arial"/>
              </a:rPr>
              <a:t> 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23" name="Google Shape;123;p7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●Make a drawing or simple model.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(upload design here)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28" name="Google Shape;12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29" name="Google Shape;129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8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Create</a:t>
            </a:r>
            <a:r>
              <a:rPr b="0" lang="en-US" sz="1100">
                <a:latin typeface="Arial"/>
                <a:ea typeface="Arial"/>
                <a:cs typeface="Arial"/>
                <a:sym typeface="Arial"/>
              </a:rPr>
              <a:t> 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31" name="Google Shape;131;p8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●Build a prototype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(Upload at least 6 pictures of  building/creating or fast-track video here)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36" name="Google Shape;136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37" name="Google Shape;137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0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Try it Out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39" name="Google Shape;139;p10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●Test your prototype.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●Data from testing must be tabulated and graphed.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(Upload at least 6 pictures of  testing or fast-track video here)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44" name="Google Shape;14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45" name="Google Shape;145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1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Make it Better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47" name="Google Shape;147;p11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●Think about how your design could be improved.  Modify your design and try again.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●Data from your second test must be tabulated and graphed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(Upload at least 6 pictures of retesting here or a fast-track video here)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52" name="Google Shape;152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53" name="Google Shape;153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2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Communicate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55" name="Google Shape;155;p12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Presentation complete!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(Make sure presentation it is complete, neat, and presentable)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Next, we will work on our videos.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